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A7C1E-8BD4-4318-A886-D49D47A5E09C}" v="1" dt="2022-09-05T13:41:53.95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Jan Petr" userId="d3ffb261-51f7-4a31-8c09-e8fceb663b2b" providerId="ADAL" clId="{80AA7C1E-8BD4-4318-A886-D49D47A5E09C}"/>
    <pc:docChg chg="undo redo custSel modSld">
      <pc:chgData name="Jan Petr" userId="d3ffb261-51f7-4a31-8c09-e8fceb663b2b" providerId="ADAL" clId="{80AA7C1E-8BD4-4318-A886-D49D47A5E09C}" dt="2022-09-14T09:54:51.814" v="4779" actId="27636"/>
      <pc:docMkLst>
        <pc:docMk/>
      </pc:docMkLst>
      <pc:sldChg chg="modSp mod">
        <pc:chgData name="Jan Petr" userId="d3ffb261-51f7-4a31-8c09-e8fceb663b2b" providerId="ADAL" clId="{80AA7C1E-8BD4-4318-A886-D49D47A5E09C}" dt="2022-09-05T14:30:50.106" v="659" actId="20577"/>
        <pc:sldMkLst>
          <pc:docMk/>
          <pc:sldMk cId="1553432724" sldId="262"/>
        </pc:sldMkLst>
        <pc:spChg chg="mod">
          <ac:chgData name="Jan Petr" userId="d3ffb261-51f7-4a31-8c09-e8fceb663b2b" providerId="ADAL" clId="{80AA7C1E-8BD4-4318-A886-D49D47A5E09C}" dt="2022-09-05T14:30:50.106" v="65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Petr" userId="d3ffb261-51f7-4a31-8c09-e8fceb663b2b" providerId="ADAL" clId="{80AA7C1E-8BD4-4318-A886-D49D47A5E09C}" dt="2022-09-06T09:16:14.400" v="717" actId="20577"/>
        <pc:sldMkLst>
          <pc:docMk/>
          <pc:sldMk cId="3288665831" sldId="263"/>
        </pc:sldMkLst>
        <pc:spChg chg="mod">
          <ac:chgData name="Jan Petr" userId="d3ffb261-51f7-4a31-8c09-e8fceb663b2b" providerId="ADAL" clId="{80AA7C1E-8BD4-4318-A886-D49D47A5E09C}" dt="2022-09-06T09:16:14.400" v="717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18:34.587" v="1860" actId="20577"/>
        <pc:sldMkLst>
          <pc:docMk/>
          <pc:sldMk cId="2987552906" sldId="264"/>
        </pc:sldMkLst>
        <pc:spChg chg="mod">
          <ac:chgData name="Jan Petr" userId="d3ffb261-51f7-4a31-8c09-e8fceb663b2b" providerId="ADAL" clId="{80AA7C1E-8BD4-4318-A886-D49D47A5E09C}" dt="2022-09-09T14:18:34.587" v="1860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5:01:21.463" v="2932" actId="20577"/>
        <pc:sldMkLst>
          <pc:docMk/>
          <pc:sldMk cId="1578726356" sldId="265"/>
        </pc:sldMkLst>
        <pc:spChg chg="mod">
          <ac:chgData name="Jan Petr" userId="d3ffb261-51f7-4a31-8c09-e8fceb663b2b" providerId="ADAL" clId="{80AA7C1E-8BD4-4318-A886-D49D47A5E09C}" dt="2022-09-09T15:01:21.463" v="293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38:26.155" v="2554" actId="20577"/>
        <pc:sldMkLst>
          <pc:docMk/>
          <pc:sldMk cId="779971636" sldId="266"/>
        </pc:sldMkLst>
        <pc:spChg chg="mod">
          <ac:chgData name="Jan Petr" userId="d3ffb261-51f7-4a31-8c09-e8fceb663b2b" providerId="ADAL" clId="{80AA7C1E-8BD4-4318-A886-D49D47A5E09C}" dt="2022-09-09T14:38:26.155" v="2554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 mod">
        <pc:chgData name="Jan Petr" userId="d3ffb261-51f7-4a31-8c09-e8fceb663b2b" providerId="ADAL" clId="{80AA7C1E-8BD4-4318-A886-D49D47A5E09C}" dt="2022-09-13T15:08:28.730" v="3475" actId="20577"/>
        <pc:sldMkLst>
          <pc:docMk/>
          <pc:sldMk cId="148114319" sldId="276"/>
        </pc:sldMkLst>
        <pc:spChg chg="mod">
          <ac:chgData name="Jan Petr" userId="d3ffb261-51f7-4a31-8c09-e8fceb663b2b" providerId="ADAL" clId="{80AA7C1E-8BD4-4318-A886-D49D47A5E09C}" dt="2022-09-13T15:08:28.730" v="3475" actId="20577"/>
          <ac:spMkLst>
            <pc:docMk/>
            <pc:sldMk cId="148114319" sldId="276"/>
            <ac:spMk id="5" creationId="{1B07C49E-AFFC-EC46-8930-E4D428F5F943}"/>
          </ac:spMkLst>
        </pc:spChg>
        <pc:picChg chg="add mod">
          <ac:chgData name="Jan Petr" userId="d3ffb261-51f7-4a31-8c09-e8fceb663b2b" providerId="ADAL" clId="{80AA7C1E-8BD4-4318-A886-D49D47A5E09C}" dt="2022-09-12T15:32:40.676" v="3343" actId="1076"/>
          <ac:picMkLst>
            <pc:docMk/>
            <pc:sldMk cId="148114319" sldId="276"/>
            <ac:picMk id="6" creationId="{27B459BF-F632-0F39-C190-A4B69338773A}"/>
          </ac:picMkLst>
        </pc:picChg>
      </pc:sldChg>
      <pc:sldChg chg="addSp modSp mod">
        <pc:chgData name="Jan Petr" userId="d3ffb261-51f7-4a31-8c09-e8fceb663b2b" providerId="ADAL" clId="{80AA7C1E-8BD4-4318-A886-D49D47A5E09C}" dt="2022-09-14T09:54:51.814" v="4779" actId="27636"/>
        <pc:sldMkLst>
          <pc:docMk/>
          <pc:sldMk cId="1813711241" sldId="293"/>
        </pc:sldMkLst>
        <pc:spChg chg="mod">
          <ac:chgData name="Jan Petr" userId="d3ffb261-51f7-4a31-8c09-e8fceb663b2b" providerId="ADAL" clId="{80AA7C1E-8BD4-4318-A886-D49D47A5E09C}" dt="2022-09-14T09:54:51.814" v="4779" actId="27636"/>
          <ac:spMkLst>
            <pc:docMk/>
            <pc:sldMk cId="1813711241" sldId="293"/>
            <ac:spMk id="5" creationId="{1B07C49E-AFFC-EC46-8930-E4D428F5F943}"/>
          </ac:spMkLst>
        </pc:spChg>
        <pc:graphicFrameChg chg="add mod modGraphic">
          <ac:chgData name="Jan Petr" userId="d3ffb261-51f7-4a31-8c09-e8fceb663b2b" providerId="ADAL" clId="{80AA7C1E-8BD4-4318-A886-D49D47A5E09C}" dt="2022-09-14T09:54:47.576" v="4777" actId="1076"/>
          <ac:graphicFrameMkLst>
            <pc:docMk/>
            <pc:sldMk cId="1813711241" sldId="293"/>
            <ac:graphicFrameMk id="2" creationId="{D780D9AC-3CBA-DA02-4AAA-090E27B8B64B}"/>
          </ac:graphicFrameMkLst>
        </pc:graphicFrameChg>
      </pc:sldChg>
      <pc:sldChg chg="addSp delSp modSp mod">
        <pc:chgData name="Jan Petr" userId="d3ffb261-51f7-4a31-8c09-e8fceb663b2b" providerId="ADAL" clId="{80AA7C1E-8BD4-4318-A886-D49D47A5E09C}" dt="2022-09-06T11:34:35.167" v="1503" actId="20577"/>
        <pc:sldMkLst>
          <pc:docMk/>
          <pc:sldMk cId="280316088" sldId="299"/>
        </pc:sldMkLst>
        <pc:spChg chg="mod">
          <ac:chgData name="Jan Petr" userId="d3ffb261-51f7-4a31-8c09-e8fceb663b2b" providerId="ADAL" clId="{80AA7C1E-8BD4-4318-A886-D49D47A5E09C}" dt="2022-09-06T11:34:24.257" v="1496" actId="27636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an Petr" userId="d3ffb261-51f7-4a31-8c09-e8fceb663b2b" providerId="ADAL" clId="{80AA7C1E-8BD4-4318-A886-D49D47A5E09C}" dt="2022-09-06T09:49:28.853" v="739" actId="478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Jan Petr" userId="d3ffb261-51f7-4a31-8c09-e8fceb663b2b" providerId="ADAL" clId="{80AA7C1E-8BD4-4318-A886-D49D47A5E09C}" dt="2022-09-06T10:01:04.193" v="876" actId="1076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Jan Petr" userId="d3ffb261-51f7-4a31-8c09-e8fceb663b2b" providerId="ADAL" clId="{80AA7C1E-8BD4-4318-A886-D49D47A5E09C}" dt="2022-09-06T11:34:35.167" v="1503" actId="20577"/>
          <ac:spMkLst>
            <pc:docMk/>
            <pc:sldMk cId="280316088" sldId="299"/>
            <ac:spMk id="10" creationId="{558FA965-78FF-B652-E7A1-41D9AF2D4702}"/>
          </ac:spMkLst>
        </pc:spChg>
        <pc:spChg chg="add del">
          <ac:chgData name="Jan Petr" userId="d3ffb261-51f7-4a31-8c09-e8fceb663b2b" providerId="ADAL" clId="{80AA7C1E-8BD4-4318-A886-D49D47A5E09C}" dt="2022-09-06T10:29:06.146" v="1059"/>
          <ac:spMkLst>
            <pc:docMk/>
            <pc:sldMk cId="280316088" sldId="299"/>
            <ac:spMk id="13" creationId="{83FC24C6-B72A-BDD9-F5F0-ED356EE64FE4}"/>
          </ac:spMkLst>
        </pc:spChg>
        <pc:spChg chg="add del">
          <ac:chgData name="Jan Petr" userId="d3ffb261-51f7-4a31-8c09-e8fceb663b2b" providerId="ADAL" clId="{80AA7C1E-8BD4-4318-A886-D49D47A5E09C}" dt="2022-09-06T10:29:12.307" v="1062"/>
          <ac:spMkLst>
            <pc:docMk/>
            <pc:sldMk cId="280316088" sldId="299"/>
            <ac:spMk id="14" creationId="{42951C3B-9891-A15C-0FCC-E04A855E25E6}"/>
          </ac:spMkLst>
        </pc:spChg>
        <pc:spChg chg="add del">
          <ac:chgData name="Jan Petr" userId="d3ffb261-51f7-4a31-8c09-e8fceb663b2b" providerId="ADAL" clId="{80AA7C1E-8BD4-4318-A886-D49D47A5E09C}" dt="2022-09-06T10:29:38.099" v="1073"/>
          <ac:spMkLst>
            <pc:docMk/>
            <pc:sldMk cId="280316088" sldId="299"/>
            <ac:spMk id="15" creationId="{811761EF-3A77-E832-4B58-8239217FA1A6}"/>
          </ac:spMkLst>
        </pc:spChg>
        <pc:spChg chg="add del mod">
          <ac:chgData name="Jan Petr" userId="d3ffb261-51f7-4a31-8c09-e8fceb663b2b" providerId="ADAL" clId="{80AA7C1E-8BD4-4318-A886-D49D47A5E09C}" dt="2022-09-06T10:32:21.123" v="1103" actId="478"/>
          <ac:spMkLst>
            <pc:docMk/>
            <pc:sldMk cId="280316088" sldId="299"/>
            <ac:spMk id="16" creationId="{63E631A3-6D1F-19DD-C8E6-E898D35967B0}"/>
          </ac:spMkLst>
        </pc:spChg>
        <pc:spChg chg="add mod">
          <ac:chgData name="Jan Petr" userId="d3ffb261-51f7-4a31-8c09-e8fceb663b2b" providerId="ADAL" clId="{80AA7C1E-8BD4-4318-A886-D49D47A5E09C}" dt="2022-09-06T11:34:14.087" v="1493" actId="1076"/>
          <ac:spMkLst>
            <pc:docMk/>
            <pc:sldMk cId="280316088" sldId="299"/>
            <ac:spMk id="17" creationId="{68C7359A-78AA-E976-E048-94C788DAAA26}"/>
          </ac:spMkLst>
        </pc:spChg>
        <pc:graphicFrameChg chg="add del mod">
          <ac:chgData name="Jan Petr" userId="d3ffb261-51f7-4a31-8c09-e8fceb663b2b" providerId="ADAL" clId="{80AA7C1E-8BD4-4318-A886-D49D47A5E09C}" dt="2022-09-06T09:39:11.217" v="728" actId="478"/>
          <ac:graphicFrameMkLst>
            <pc:docMk/>
            <pc:sldMk cId="280316088" sldId="299"/>
            <ac:graphicFrameMk id="2" creationId="{898E2064-04D6-3CE1-A44D-B622C55FCEAA}"/>
          </ac:graphicFrameMkLst>
        </pc:graphicFrameChg>
        <pc:picChg chg="add del mod">
          <ac:chgData name="Jan Petr" userId="d3ffb261-51f7-4a31-8c09-e8fceb663b2b" providerId="ADAL" clId="{80AA7C1E-8BD4-4318-A886-D49D47A5E09C}" dt="2022-09-06T09:44:48.990" v="731" actId="478"/>
          <ac:picMkLst>
            <pc:docMk/>
            <pc:sldMk cId="280316088" sldId="299"/>
            <ac:picMk id="7" creationId="{5C04B21D-2152-A900-C68D-087A8EF793FE}"/>
          </ac:picMkLst>
        </pc:picChg>
        <pc:picChg chg="add del mod">
          <ac:chgData name="Jan Petr" userId="d3ffb261-51f7-4a31-8c09-e8fceb663b2b" providerId="ADAL" clId="{80AA7C1E-8BD4-4318-A886-D49D47A5E09C}" dt="2022-09-06T09:58:44.599" v="857" actId="478"/>
          <ac:picMkLst>
            <pc:docMk/>
            <pc:sldMk cId="280316088" sldId="299"/>
            <ac:picMk id="9" creationId="{F46A281B-A13E-E833-7B70-4806875D4D45}"/>
          </ac:picMkLst>
        </pc:picChg>
        <pc:picChg chg="add mod">
          <ac:chgData name="Jan Petr" userId="d3ffb261-51f7-4a31-8c09-e8fceb663b2b" providerId="ADAL" clId="{80AA7C1E-8BD4-4318-A886-D49D47A5E09C}" dt="2022-09-06T11:34:04.758" v="1492" actId="1076"/>
          <ac:picMkLst>
            <pc:docMk/>
            <pc:sldMk cId="280316088" sldId="299"/>
            <ac:picMk id="12" creationId="{FD7A8CAD-040A-8B3E-8DDE-F3C7DC8B1A47}"/>
          </ac:picMkLst>
        </pc:picChg>
        <pc:cxnChg chg="add mod">
          <ac:chgData name="Jan Petr" userId="d3ffb261-51f7-4a31-8c09-e8fceb663b2b" providerId="ADAL" clId="{80AA7C1E-8BD4-4318-A886-D49D47A5E09C}" dt="2022-09-06T11:34:19.790" v="1494" actId="1076"/>
          <ac:cxnSpMkLst>
            <pc:docMk/>
            <pc:sldMk cId="280316088" sldId="299"/>
            <ac:cxnSpMk id="19" creationId="{F4F23334-0C51-AD8E-A80F-35E7B7D5D5A4}"/>
          </ac:cxnSpMkLst>
        </pc:cxnChg>
      </pc:sldChg>
      <pc:sldChg chg="addSp delSp modSp mod">
        <pc:chgData name="Jan Petr" userId="d3ffb261-51f7-4a31-8c09-e8fceb663b2b" providerId="ADAL" clId="{80AA7C1E-8BD4-4318-A886-D49D47A5E09C}" dt="2022-09-06T11:53:20.960" v="1732" actId="1076"/>
        <pc:sldMkLst>
          <pc:docMk/>
          <pc:sldMk cId="1385553969" sldId="302"/>
        </pc:sldMkLst>
        <pc:spChg chg="del">
          <ac:chgData name="Jan Petr" userId="d3ffb261-51f7-4a31-8c09-e8fceb663b2b" providerId="ADAL" clId="{80AA7C1E-8BD4-4318-A886-D49D47A5E09C}" dt="2022-09-06T11:30:02.654" v="1471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an Petr" userId="d3ffb261-51f7-4a31-8c09-e8fceb663b2b" providerId="ADAL" clId="{80AA7C1E-8BD4-4318-A886-D49D47A5E09C}" dt="2022-09-06T11:53:08.650" v="1730" actId="94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Jan Petr" userId="d3ffb261-51f7-4a31-8c09-e8fceb663b2b" providerId="ADAL" clId="{80AA7C1E-8BD4-4318-A886-D49D47A5E09C}" dt="2022-09-06T11:34:41.903" v="1510" actId="20577"/>
          <ac:spMkLst>
            <pc:docMk/>
            <pc:sldMk cId="1385553969" sldId="302"/>
            <ac:spMk id="9" creationId="{B93FCD45-346D-EA92-3298-86CA74CD0FC2}"/>
          </ac:spMkLst>
        </pc:spChg>
        <pc:spChg chg="mod">
          <ac:chgData name="Jan Petr" userId="d3ffb261-51f7-4a31-8c09-e8fceb663b2b" providerId="ADAL" clId="{80AA7C1E-8BD4-4318-A886-D49D47A5E09C}" dt="2022-09-06T11:50:11.496" v="1727" actId="107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Jan Petr" userId="d3ffb261-51f7-4a31-8c09-e8fceb663b2b" providerId="ADAL" clId="{80AA7C1E-8BD4-4318-A886-D49D47A5E09C}" dt="2022-09-06T11:53:20.960" v="1732" actId="1076"/>
          <ac:spMkLst>
            <pc:docMk/>
            <pc:sldMk cId="1385553969" sldId="302"/>
            <ac:spMk id="12" creationId="{6DD9F9D4-7268-9E82-3525-BB4B0E9494F5}"/>
          </ac:spMkLst>
        </pc:spChg>
        <pc:picChg chg="add mod">
          <ac:chgData name="Jan Petr" userId="d3ffb261-51f7-4a31-8c09-e8fceb663b2b" providerId="ADAL" clId="{80AA7C1E-8BD4-4318-A886-D49D47A5E09C}" dt="2022-09-06T11:37:05.035" v="1513" actId="14100"/>
          <ac:picMkLst>
            <pc:docMk/>
            <pc:sldMk cId="1385553969" sldId="302"/>
            <ac:picMk id="7" creationId="{52378D9E-5684-D2DF-13F9-9BFFECD306FC}"/>
          </ac:picMkLst>
        </pc:picChg>
        <pc:cxnChg chg="add mod">
          <ac:chgData name="Jan Petr" userId="d3ffb261-51f7-4a31-8c09-e8fceb663b2b" providerId="ADAL" clId="{80AA7C1E-8BD4-4318-A886-D49D47A5E09C}" dt="2022-09-06T11:53:16.104" v="1731" actId="1076"/>
          <ac:cxnSpMkLst>
            <pc:docMk/>
            <pc:sldMk cId="1385553969" sldId="302"/>
            <ac:cxnSpMk id="10" creationId="{B459793A-1606-0CDE-F237-B1C044672397}"/>
          </ac:cxnSpMkLst>
        </pc:cxnChg>
      </pc:sldChg>
      <pc:sldChg chg="modSp mod">
        <pc:chgData name="Jan Petr" userId="d3ffb261-51f7-4a31-8c09-e8fceb663b2b" providerId="ADAL" clId="{80AA7C1E-8BD4-4318-A886-D49D47A5E09C}" dt="2022-09-13T15:18:08.948" v="4033" actId="27636"/>
        <pc:sldMkLst>
          <pc:docMk/>
          <pc:sldMk cId="334532777" sldId="303"/>
        </pc:sldMkLst>
        <pc:spChg chg="mod">
          <ac:chgData name="Jan Petr" userId="d3ffb261-51f7-4a31-8c09-e8fceb663b2b" providerId="ADAL" clId="{80AA7C1E-8BD4-4318-A886-D49D47A5E09C}" dt="2022-09-13T15:18:08.948" v="4033" actId="27636"/>
          <ac:spMkLst>
            <pc:docMk/>
            <pc:sldMk cId="334532777" sldId="30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5T13:40:48.657" v="3"/>
        <pc:sldMkLst>
          <pc:docMk/>
          <pc:sldMk cId="2560061391" sldId="332"/>
        </pc:sldMkLst>
        <pc:spChg chg="mod">
          <ac:chgData name="Jan Petr" userId="d3ffb261-51f7-4a31-8c09-e8fceb663b2b" providerId="ADAL" clId="{80AA7C1E-8BD4-4318-A886-D49D47A5E09C}" dt="2022-09-05T13:40:48.657" v="3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3F646-C762-4D38-B755-A25C180FECF0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D9DA6EC-5FF9-43F6-9563-029F7515D26F}">
      <dgm:prSet phldrT="[Text]"/>
      <dgm:spPr/>
      <dgm:t>
        <a:bodyPr/>
        <a:lstStyle/>
        <a:p>
          <a:r>
            <a:rPr lang="cs-CZ" dirty="0" err="1"/>
            <a:t>Normalizing</a:t>
          </a:r>
          <a:r>
            <a:rPr lang="cs-CZ" dirty="0"/>
            <a:t> data</a:t>
          </a:r>
        </a:p>
      </dgm:t>
    </dgm:pt>
    <dgm:pt modelId="{3D93A43A-2182-486B-B90D-9FDF63AD18E7}" type="parTrans" cxnId="{63B0CF8E-70D2-4503-8CB7-805E8688E5A9}">
      <dgm:prSet/>
      <dgm:spPr/>
      <dgm:t>
        <a:bodyPr/>
        <a:lstStyle/>
        <a:p>
          <a:endParaRPr lang="cs-CZ"/>
        </a:p>
      </dgm:t>
    </dgm:pt>
    <dgm:pt modelId="{2B3E391A-7355-4E0D-AB71-DC76A42CF5A4}" type="sibTrans" cxnId="{63B0CF8E-70D2-4503-8CB7-805E8688E5A9}">
      <dgm:prSet/>
      <dgm:spPr/>
      <dgm:t>
        <a:bodyPr/>
        <a:lstStyle/>
        <a:p>
          <a:endParaRPr lang="cs-CZ"/>
        </a:p>
      </dgm:t>
    </dgm:pt>
    <dgm:pt modelId="{B1628328-8098-4AFA-AC24-A02063A7D75B}">
      <dgm:prSet phldrT="[Text]"/>
      <dgm:spPr/>
      <dgm:t>
        <a:bodyPr/>
        <a:lstStyle/>
        <a:p>
          <a:r>
            <a:rPr lang="cs-CZ" dirty="0" err="1"/>
            <a:t>Splitting</a:t>
          </a:r>
          <a:r>
            <a:rPr lang="cs-CZ" dirty="0"/>
            <a:t> data to </a:t>
          </a:r>
          <a:r>
            <a:rPr lang="cs-CZ" dirty="0" err="1"/>
            <a:t>the</a:t>
          </a:r>
          <a:r>
            <a:rPr lang="cs-CZ" dirty="0"/>
            <a:t> </a:t>
          </a:r>
          <a:r>
            <a:rPr lang="cs-CZ" dirty="0" err="1"/>
            <a:t>training</a:t>
          </a:r>
          <a:r>
            <a:rPr lang="cs-CZ" dirty="0"/>
            <a:t> and testing data</a:t>
          </a:r>
        </a:p>
      </dgm:t>
    </dgm:pt>
    <dgm:pt modelId="{A5CE67C2-B38E-4FB8-9687-C0D9B1CE6D8F}" type="parTrans" cxnId="{12AF4F12-2821-449E-BF92-0D3E8E257945}">
      <dgm:prSet/>
      <dgm:spPr/>
      <dgm:t>
        <a:bodyPr/>
        <a:lstStyle/>
        <a:p>
          <a:endParaRPr lang="cs-CZ"/>
        </a:p>
      </dgm:t>
    </dgm:pt>
    <dgm:pt modelId="{299AB14E-B700-45DB-8428-F2D7730692C9}" type="sibTrans" cxnId="{12AF4F12-2821-449E-BF92-0D3E8E257945}">
      <dgm:prSet/>
      <dgm:spPr/>
      <dgm:t>
        <a:bodyPr/>
        <a:lstStyle/>
        <a:p>
          <a:endParaRPr lang="cs-CZ"/>
        </a:p>
      </dgm:t>
    </dgm:pt>
    <dgm:pt modelId="{070AD2CB-A994-48F6-8895-72E968FC6C8A}">
      <dgm:prSet phldrT="[Text]"/>
      <dgm:spPr/>
      <dgm:t>
        <a:bodyPr/>
        <a:lstStyle/>
        <a:p>
          <a:r>
            <a:rPr lang="cs-CZ" dirty="0"/>
            <a:t>Model development</a:t>
          </a:r>
        </a:p>
      </dgm:t>
    </dgm:pt>
    <dgm:pt modelId="{18590B86-1F0F-45DC-BE38-C2430DF140DA}" type="parTrans" cxnId="{1AB59098-9DDE-4423-A92F-DB6E8A7054DC}">
      <dgm:prSet/>
      <dgm:spPr/>
      <dgm:t>
        <a:bodyPr/>
        <a:lstStyle/>
        <a:p>
          <a:endParaRPr lang="cs-CZ"/>
        </a:p>
      </dgm:t>
    </dgm:pt>
    <dgm:pt modelId="{6AE77895-5846-4E89-A0B2-17A45DBBD778}" type="sibTrans" cxnId="{1AB59098-9DDE-4423-A92F-DB6E8A7054DC}">
      <dgm:prSet/>
      <dgm:spPr/>
      <dgm:t>
        <a:bodyPr/>
        <a:lstStyle/>
        <a:p>
          <a:endParaRPr lang="cs-CZ"/>
        </a:p>
      </dgm:t>
    </dgm:pt>
    <dgm:pt modelId="{9416FEC7-6AD3-42CE-ACEB-BB0C614C9A0B}">
      <dgm:prSet phldrT="[Text]"/>
      <dgm:spPr/>
      <dgm:t>
        <a:bodyPr/>
        <a:lstStyle/>
        <a:p>
          <a:r>
            <a:rPr lang="cs-CZ" dirty="0" err="1"/>
            <a:t>Evaluation</a:t>
          </a:r>
          <a:r>
            <a:rPr lang="cs-CZ" dirty="0"/>
            <a:t> </a:t>
          </a:r>
          <a:r>
            <a:rPr lang="cs-CZ" dirty="0" err="1"/>
            <a:t>of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model</a:t>
          </a:r>
        </a:p>
      </dgm:t>
    </dgm:pt>
    <dgm:pt modelId="{18E74237-A768-4363-9F1F-D4014F74C17D}" type="parTrans" cxnId="{C704B0A1-CD34-4E40-A3A6-83B89FD530D5}">
      <dgm:prSet/>
      <dgm:spPr/>
      <dgm:t>
        <a:bodyPr/>
        <a:lstStyle/>
        <a:p>
          <a:endParaRPr lang="cs-CZ"/>
        </a:p>
      </dgm:t>
    </dgm:pt>
    <dgm:pt modelId="{EB9DB1A3-9DC9-4B1D-88AC-AF7591EDCC49}" type="sibTrans" cxnId="{C704B0A1-CD34-4E40-A3A6-83B89FD530D5}">
      <dgm:prSet/>
      <dgm:spPr/>
      <dgm:t>
        <a:bodyPr/>
        <a:lstStyle/>
        <a:p>
          <a:endParaRPr lang="cs-CZ"/>
        </a:p>
      </dgm:t>
    </dgm:pt>
    <dgm:pt modelId="{4826DDB8-1DD0-4FFA-B5A4-526CCCEC5F08}" type="pres">
      <dgm:prSet presAssocID="{92C3F646-C762-4D38-B755-A25C180FECF0}" presName="Name0" presStyleCnt="0">
        <dgm:presLayoutVars>
          <dgm:dir/>
          <dgm:resizeHandles val="exact"/>
        </dgm:presLayoutVars>
      </dgm:prSet>
      <dgm:spPr/>
    </dgm:pt>
    <dgm:pt modelId="{AA2D18AA-EDF3-4663-B9AF-9A3ECF5EACD3}" type="pres">
      <dgm:prSet presAssocID="{7D9DA6EC-5FF9-43F6-9563-029F7515D26F}" presName="node" presStyleLbl="node1" presStyleIdx="0" presStyleCnt="4">
        <dgm:presLayoutVars>
          <dgm:bulletEnabled val="1"/>
        </dgm:presLayoutVars>
      </dgm:prSet>
      <dgm:spPr/>
    </dgm:pt>
    <dgm:pt modelId="{680C2EE7-7DC7-4D09-BD4B-45EB3F3B8AF0}" type="pres">
      <dgm:prSet presAssocID="{2B3E391A-7355-4E0D-AB71-DC76A42CF5A4}" presName="sibTrans" presStyleLbl="sibTrans2D1" presStyleIdx="0" presStyleCnt="3"/>
      <dgm:spPr/>
    </dgm:pt>
    <dgm:pt modelId="{F4ED7EF9-597B-4F39-A35B-ABF5AE865CC1}" type="pres">
      <dgm:prSet presAssocID="{2B3E391A-7355-4E0D-AB71-DC76A42CF5A4}" presName="connectorText" presStyleLbl="sibTrans2D1" presStyleIdx="0" presStyleCnt="3"/>
      <dgm:spPr/>
    </dgm:pt>
    <dgm:pt modelId="{B3CF878A-FFAA-4B14-BA4D-00F7C984AE12}" type="pres">
      <dgm:prSet presAssocID="{B1628328-8098-4AFA-AC24-A02063A7D75B}" presName="node" presStyleLbl="node1" presStyleIdx="1" presStyleCnt="4">
        <dgm:presLayoutVars>
          <dgm:bulletEnabled val="1"/>
        </dgm:presLayoutVars>
      </dgm:prSet>
      <dgm:spPr/>
    </dgm:pt>
    <dgm:pt modelId="{CEC9AB61-2094-46B1-AF2E-625A1850DF7F}" type="pres">
      <dgm:prSet presAssocID="{299AB14E-B700-45DB-8428-F2D7730692C9}" presName="sibTrans" presStyleLbl="sibTrans2D1" presStyleIdx="1" presStyleCnt="3"/>
      <dgm:spPr/>
    </dgm:pt>
    <dgm:pt modelId="{A5AA692D-00F0-4167-BFAC-B8C5C6E77E96}" type="pres">
      <dgm:prSet presAssocID="{299AB14E-B700-45DB-8428-F2D7730692C9}" presName="connectorText" presStyleLbl="sibTrans2D1" presStyleIdx="1" presStyleCnt="3"/>
      <dgm:spPr/>
    </dgm:pt>
    <dgm:pt modelId="{866BA510-F169-4A0B-AAF7-487FF05F5185}" type="pres">
      <dgm:prSet presAssocID="{070AD2CB-A994-48F6-8895-72E968FC6C8A}" presName="node" presStyleLbl="node1" presStyleIdx="2" presStyleCnt="4">
        <dgm:presLayoutVars>
          <dgm:bulletEnabled val="1"/>
        </dgm:presLayoutVars>
      </dgm:prSet>
      <dgm:spPr/>
    </dgm:pt>
    <dgm:pt modelId="{4EE14B6A-CCC1-4F49-8E29-EE9CB5E7EC61}" type="pres">
      <dgm:prSet presAssocID="{6AE77895-5846-4E89-A0B2-17A45DBBD778}" presName="sibTrans" presStyleLbl="sibTrans2D1" presStyleIdx="2" presStyleCnt="3"/>
      <dgm:spPr/>
    </dgm:pt>
    <dgm:pt modelId="{6CDFE304-395C-497A-91D4-F9DAFA7D8EFD}" type="pres">
      <dgm:prSet presAssocID="{6AE77895-5846-4E89-A0B2-17A45DBBD778}" presName="connectorText" presStyleLbl="sibTrans2D1" presStyleIdx="2" presStyleCnt="3"/>
      <dgm:spPr/>
    </dgm:pt>
    <dgm:pt modelId="{D36264BC-37DD-4AD8-910C-C8839D38A906}" type="pres">
      <dgm:prSet presAssocID="{9416FEC7-6AD3-42CE-ACEB-BB0C614C9A0B}" presName="node" presStyleLbl="node1" presStyleIdx="3" presStyleCnt="4">
        <dgm:presLayoutVars>
          <dgm:bulletEnabled val="1"/>
        </dgm:presLayoutVars>
      </dgm:prSet>
      <dgm:spPr/>
    </dgm:pt>
  </dgm:ptLst>
  <dgm:cxnLst>
    <dgm:cxn modelId="{91A90C09-04B1-4741-A1B2-2397758F0C3B}" type="presOf" srcId="{B1628328-8098-4AFA-AC24-A02063A7D75B}" destId="{B3CF878A-FFAA-4B14-BA4D-00F7C984AE12}" srcOrd="0" destOrd="0" presId="urn:microsoft.com/office/officeart/2005/8/layout/process1"/>
    <dgm:cxn modelId="{12AF4F12-2821-449E-BF92-0D3E8E257945}" srcId="{92C3F646-C762-4D38-B755-A25C180FECF0}" destId="{B1628328-8098-4AFA-AC24-A02063A7D75B}" srcOrd="1" destOrd="0" parTransId="{A5CE67C2-B38E-4FB8-9687-C0D9B1CE6D8F}" sibTransId="{299AB14E-B700-45DB-8428-F2D7730692C9}"/>
    <dgm:cxn modelId="{57076F30-4E4D-4521-A5A6-DB81078ED9C0}" type="presOf" srcId="{299AB14E-B700-45DB-8428-F2D7730692C9}" destId="{CEC9AB61-2094-46B1-AF2E-625A1850DF7F}" srcOrd="0" destOrd="0" presId="urn:microsoft.com/office/officeart/2005/8/layout/process1"/>
    <dgm:cxn modelId="{801BF66E-6386-480E-845C-84613C92BEE7}" type="presOf" srcId="{9416FEC7-6AD3-42CE-ACEB-BB0C614C9A0B}" destId="{D36264BC-37DD-4AD8-910C-C8839D38A906}" srcOrd="0" destOrd="0" presId="urn:microsoft.com/office/officeart/2005/8/layout/process1"/>
    <dgm:cxn modelId="{5383F66E-C82E-4BFA-A381-52EC78ED971F}" type="presOf" srcId="{070AD2CB-A994-48F6-8895-72E968FC6C8A}" destId="{866BA510-F169-4A0B-AAF7-487FF05F5185}" srcOrd="0" destOrd="0" presId="urn:microsoft.com/office/officeart/2005/8/layout/process1"/>
    <dgm:cxn modelId="{7D66C777-43AF-4C61-80C0-1BD099A534AC}" type="presOf" srcId="{2B3E391A-7355-4E0D-AB71-DC76A42CF5A4}" destId="{680C2EE7-7DC7-4D09-BD4B-45EB3F3B8AF0}" srcOrd="0" destOrd="0" presId="urn:microsoft.com/office/officeart/2005/8/layout/process1"/>
    <dgm:cxn modelId="{63B0CF8E-70D2-4503-8CB7-805E8688E5A9}" srcId="{92C3F646-C762-4D38-B755-A25C180FECF0}" destId="{7D9DA6EC-5FF9-43F6-9563-029F7515D26F}" srcOrd="0" destOrd="0" parTransId="{3D93A43A-2182-486B-B90D-9FDF63AD18E7}" sibTransId="{2B3E391A-7355-4E0D-AB71-DC76A42CF5A4}"/>
    <dgm:cxn modelId="{7517E48E-D9A2-476D-A5CF-21DFDBFEA6BF}" type="presOf" srcId="{7D9DA6EC-5FF9-43F6-9563-029F7515D26F}" destId="{AA2D18AA-EDF3-4663-B9AF-9A3ECF5EACD3}" srcOrd="0" destOrd="0" presId="urn:microsoft.com/office/officeart/2005/8/layout/process1"/>
    <dgm:cxn modelId="{F659AE97-E403-4002-A65D-877513A2EB42}" type="presOf" srcId="{299AB14E-B700-45DB-8428-F2D7730692C9}" destId="{A5AA692D-00F0-4167-BFAC-B8C5C6E77E96}" srcOrd="1" destOrd="0" presId="urn:microsoft.com/office/officeart/2005/8/layout/process1"/>
    <dgm:cxn modelId="{1AB59098-9DDE-4423-A92F-DB6E8A7054DC}" srcId="{92C3F646-C762-4D38-B755-A25C180FECF0}" destId="{070AD2CB-A994-48F6-8895-72E968FC6C8A}" srcOrd="2" destOrd="0" parTransId="{18590B86-1F0F-45DC-BE38-C2430DF140DA}" sibTransId="{6AE77895-5846-4E89-A0B2-17A45DBBD778}"/>
    <dgm:cxn modelId="{C704B0A1-CD34-4E40-A3A6-83B89FD530D5}" srcId="{92C3F646-C762-4D38-B755-A25C180FECF0}" destId="{9416FEC7-6AD3-42CE-ACEB-BB0C614C9A0B}" srcOrd="3" destOrd="0" parTransId="{18E74237-A768-4363-9F1F-D4014F74C17D}" sibTransId="{EB9DB1A3-9DC9-4B1D-88AC-AF7591EDCC49}"/>
    <dgm:cxn modelId="{8395A8A5-1C82-423D-BB3D-BFC74633E651}" type="presOf" srcId="{6AE77895-5846-4E89-A0B2-17A45DBBD778}" destId="{4EE14B6A-CCC1-4F49-8E29-EE9CB5E7EC61}" srcOrd="0" destOrd="0" presId="urn:microsoft.com/office/officeart/2005/8/layout/process1"/>
    <dgm:cxn modelId="{B49FC5D4-F4BD-470C-BFF3-D49070A40C0C}" type="presOf" srcId="{2B3E391A-7355-4E0D-AB71-DC76A42CF5A4}" destId="{F4ED7EF9-597B-4F39-A35B-ABF5AE865CC1}" srcOrd="1" destOrd="0" presId="urn:microsoft.com/office/officeart/2005/8/layout/process1"/>
    <dgm:cxn modelId="{DB5C6DDF-4186-42FE-A7EC-49B9FE5E371E}" type="presOf" srcId="{92C3F646-C762-4D38-B755-A25C180FECF0}" destId="{4826DDB8-1DD0-4FFA-B5A4-526CCCEC5F08}" srcOrd="0" destOrd="0" presId="urn:microsoft.com/office/officeart/2005/8/layout/process1"/>
    <dgm:cxn modelId="{D044C1E1-6227-40DB-943A-FD9C31D7F143}" type="presOf" srcId="{6AE77895-5846-4E89-A0B2-17A45DBBD778}" destId="{6CDFE304-395C-497A-91D4-F9DAFA7D8EFD}" srcOrd="1" destOrd="0" presId="urn:microsoft.com/office/officeart/2005/8/layout/process1"/>
    <dgm:cxn modelId="{36E2820B-6610-4C67-8DBE-2120C4B01909}" type="presParOf" srcId="{4826DDB8-1DD0-4FFA-B5A4-526CCCEC5F08}" destId="{AA2D18AA-EDF3-4663-B9AF-9A3ECF5EACD3}" srcOrd="0" destOrd="0" presId="urn:microsoft.com/office/officeart/2005/8/layout/process1"/>
    <dgm:cxn modelId="{325F2532-2382-4AB7-9CE4-2BE788DE3187}" type="presParOf" srcId="{4826DDB8-1DD0-4FFA-B5A4-526CCCEC5F08}" destId="{680C2EE7-7DC7-4D09-BD4B-45EB3F3B8AF0}" srcOrd="1" destOrd="0" presId="urn:microsoft.com/office/officeart/2005/8/layout/process1"/>
    <dgm:cxn modelId="{FE66B20F-85C9-467E-AF55-3B07EFB1495B}" type="presParOf" srcId="{680C2EE7-7DC7-4D09-BD4B-45EB3F3B8AF0}" destId="{F4ED7EF9-597B-4F39-A35B-ABF5AE865CC1}" srcOrd="0" destOrd="0" presId="urn:microsoft.com/office/officeart/2005/8/layout/process1"/>
    <dgm:cxn modelId="{3558F273-E0F5-4A87-8F65-51221B01134C}" type="presParOf" srcId="{4826DDB8-1DD0-4FFA-B5A4-526CCCEC5F08}" destId="{B3CF878A-FFAA-4B14-BA4D-00F7C984AE12}" srcOrd="2" destOrd="0" presId="urn:microsoft.com/office/officeart/2005/8/layout/process1"/>
    <dgm:cxn modelId="{957C4B2C-BA68-4315-88EA-05494E30F6B1}" type="presParOf" srcId="{4826DDB8-1DD0-4FFA-B5A4-526CCCEC5F08}" destId="{CEC9AB61-2094-46B1-AF2E-625A1850DF7F}" srcOrd="3" destOrd="0" presId="urn:microsoft.com/office/officeart/2005/8/layout/process1"/>
    <dgm:cxn modelId="{5E5C15BE-58A6-4045-BB63-0EF7FE56263C}" type="presParOf" srcId="{CEC9AB61-2094-46B1-AF2E-625A1850DF7F}" destId="{A5AA692D-00F0-4167-BFAC-B8C5C6E77E96}" srcOrd="0" destOrd="0" presId="urn:microsoft.com/office/officeart/2005/8/layout/process1"/>
    <dgm:cxn modelId="{010411C5-9021-428F-8ACB-2947AB0AF2FE}" type="presParOf" srcId="{4826DDB8-1DD0-4FFA-B5A4-526CCCEC5F08}" destId="{866BA510-F169-4A0B-AAF7-487FF05F5185}" srcOrd="4" destOrd="0" presId="urn:microsoft.com/office/officeart/2005/8/layout/process1"/>
    <dgm:cxn modelId="{DA621272-867F-45FF-BADC-8701CE5FDC3D}" type="presParOf" srcId="{4826DDB8-1DD0-4FFA-B5A4-526CCCEC5F08}" destId="{4EE14B6A-CCC1-4F49-8E29-EE9CB5E7EC61}" srcOrd="5" destOrd="0" presId="urn:microsoft.com/office/officeart/2005/8/layout/process1"/>
    <dgm:cxn modelId="{67F583B1-F242-490F-AA92-4B74A65EEAF9}" type="presParOf" srcId="{4EE14B6A-CCC1-4F49-8E29-EE9CB5E7EC61}" destId="{6CDFE304-395C-497A-91D4-F9DAFA7D8EFD}" srcOrd="0" destOrd="0" presId="urn:microsoft.com/office/officeart/2005/8/layout/process1"/>
    <dgm:cxn modelId="{2FAE9361-C152-4FD1-AF65-1063AF803C7C}" type="presParOf" srcId="{4826DDB8-1DD0-4FFA-B5A4-526CCCEC5F08}" destId="{D36264BC-37DD-4AD8-910C-C8839D38A90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D18AA-EDF3-4663-B9AF-9A3ECF5EACD3}">
      <dsp:nvSpPr>
        <dsp:cNvPr id="0" name=""/>
        <dsp:cNvSpPr/>
      </dsp:nvSpPr>
      <dsp:spPr>
        <a:xfrm>
          <a:off x="2894" y="1775218"/>
          <a:ext cx="1265734" cy="10442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Normalizing</a:t>
          </a:r>
          <a:r>
            <a:rPr lang="cs-CZ" sz="1500" kern="1200" dirty="0"/>
            <a:t> data</a:t>
          </a:r>
        </a:p>
      </dsp:txBody>
      <dsp:txXfrm>
        <a:off x="33478" y="1805802"/>
        <a:ext cx="1204566" cy="983063"/>
      </dsp:txXfrm>
    </dsp:sp>
    <dsp:sp modelId="{680C2EE7-7DC7-4D09-BD4B-45EB3F3B8AF0}">
      <dsp:nvSpPr>
        <dsp:cNvPr id="0" name=""/>
        <dsp:cNvSpPr/>
      </dsp:nvSpPr>
      <dsp:spPr>
        <a:xfrm>
          <a:off x="1395203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1395203" y="2203162"/>
        <a:ext cx="187835" cy="188342"/>
      </dsp:txXfrm>
    </dsp:sp>
    <dsp:sp modelId="{B3CF878A-FFAA-4B14-BA4D-00F7C984AE12}">
      <dsp:nvSpPr>
        <dsp:cNvPr id="0" name=""/>
        <dsp:cNvSpPr/>
      </dsp:nvSpPr>
      <dsp:spPr>
        <a:xfrm>
          <a:off x="1774923" y="1775218"/>
          <a:ext cx="1265734" cy="10442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Splitting</a:t>
          </a:r>
          <a:r>
            <a:rPr lang="cs-CZ" sz="1500" kern="1200" dirty="0"/>
            <a:t> data to </a:t>
          </a:r>
          <a:r>
            <a:rPr lang="cs-CZ" sz="1500" kern="1200" dirty="0" err="1"/>
            <a:t>the</a:t>
          </a:r>
          <a:r>
            <a:rPr lang="cs-CZ" sz="1500" kern="1200" dirty="0"/>
            <a:t> </a:t>
          </a:r>
          <a:r>
            <a:rPr lang="cs-CZ" sz="1500" kern="1200" dirty="0" err="1"/>
            <a:t>training</a:t>
          </a:r>
          <a:r>
            <a:rPr lang="cs-CZ" sz="1500" kern="1200" dirty="0"/>
            <a:t> and testing data</a:t>
          </a:r>
        </a:p>
      </dsp:txBody>
      <dsp:txXfrm>
        <a:off x="1805507" y="1805802"/>
        <a:ext cx="1204566" cy="983063"/>
      </dsp:txXfrm>
    </dsp:sp>
    <dsp:sp modelId="{CEC9AB61-2094-46B1-AF2E-625A1850DF7F}">
      <dsp:nvSpPr>
        <dsp:cNvPr id="0" name=""/>
        <dsp:cNvSpPr/>
      </dsp:nvSpPr>
      <dsp:spPr>
        <a:xfrm>
          <a:off x="3167232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3167232" y="2203162"/>
        <a:ext cx="187835" cy="188342"/>
      </dsp:txXfrm>
    </dsp:sp>
    <dsp:sp modelId="{866BA510-F169-4A0B-AAF7-487FF05F5185}">
      <dsp:nvSpPr>
        <dsp:cNvPr id="0" name=""/>
        <dsp:cNvSpPr/>
      </dsp:nvSpPr>
      <dsp:spPr>
        <a:xfrm>
          <a:off x="3546952" y="1775218"/>
          <a:ext cx="1265734" cy="10442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Model development</a:t>
          </a:r>
        </a:p>
      </dsp:txBody>
      <dsp:txXfrm>
        <a:off x="3577536" y="1805802"/>
        <a:ext cx="1204566" cy="983063"/>
      </dsp:txXfrm>
    </dsp:sp>
    <dsp:sp modelId="{4EE14B6A-CCC1-4F49-8E29-EE9CB5E7EC61}">
      <dsp:nvSpPr>
        <dsp:cNvPr id="0" name=""/>
        <dsp:cNvSpPr/>
      </dsp:nvSpPr>
      <dsp:spPr>
        <a:xfrm>
          <a:off x="4939260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4939260" y="2203162"/>
        <a:ext cx="187835" cy="188342"/>
      </dsp:txXfrm>
    </dsp:sp>
    <dsp:sp modelId="{D36264BC-37DD-4AD8-910C-C8839D38A906}">
      <dsp:nvSpPr>
        <dsp:cNvPr id="0" name=""/>
        <dsp:cNvSpPr/>
      </dsp:nvSpPr>
      <dsp:spPr>
        <a:xfrm>
          <a:off x="5318981" y="1775218"/>
          <a:ext cx="1265734" cy="10442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Evaluation</a:t>
          </a:r>
          <a:r>
            <a:rPr lang="cs-CZ" sz="1500" kern="1200" dirty="0"/>
            <a:t> </a:t>
          </a:r>
          <a:r>
            <a:rPr lang="cs-CZ" sz="1500" kern="1200" dirty="0" err="1"/>
            <a:t>of</a:t>
          </a:r>
          <a:r>
            <a:rPr lang="cs-CZ" sz="1500" kern="1200" dirty="0"/>
            <a:t> </a:t>
          </a:r>
          <a:r>
            <a:rPr lang="cs-CZ" sz="1500" kern="1200" dirty="0" err="1"/>
            <a:t>the</a:t>
          </a:r>
          <a:r>
            <a:rPr lang="cs-CZ" sz="1500" kern="1200" dirty="0"/>
            <a:t> model</a:t>
          </a:r>
        </a:p>
      </dsp:txBody>
      <dsp:txXfrm>
        <a:off x="5349565" y="1805802"/>
        <a:ext cx="1204566" cy="983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5_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4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8a169f82a6685f20dbfa4a262bc974de7272d4ea/Applied%20Data%20Science%20Capstone%20Project/6_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2575afb302b24e51ab5a082003923206ad3d41c9/Applied%20Data%20Science%20Capstone%20Project/7_lab_theia_plotly_dash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1_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2_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aimed to create explanatory/dependent variable from data about landing outcomes: Booster successfully or unsuccessfully landed</a:t>
            </a:r>
          </a:p>
          <a:p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of launches on each site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occurrence of each orbit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per orbit type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landing outcome label from Outcome column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data wrangling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and Launch 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so 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relantionships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continuous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and orbit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made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hot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data visualization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cases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display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needed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WHERE, LIKE, LIMIT, 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sorted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outputs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Named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recounted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AS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555991" cy="40636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differentiate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lines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distance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sites‘s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proximities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positions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7B459BF-F632-0F39-C190-A4B693387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91" y="2794421"/>
            <a:ext cx="5063781" cy="30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perform interactive visual analytics on SpaceX launch data in real-time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 Drop-down Input Component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success-pie-chart based on selected site dropdown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Select Payload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the success-payload-scatter-chart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Booster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addittion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interactivity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faster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more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effectively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support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part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preprocessing.StandardScaler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teste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test more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automatically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matrix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indicators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f1-score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80D9AC-3CBA-DA02-4AAA-090E27B8B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686312"/>
              </p:ext>
            </p:extLst>
          </p:nvPr>
        </p:nvGraphicFramePr>
        <p:xfrm>
          <a:off x="2348998" y="2605547"/>
          <a:ext cx="6587611" cy="4594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we will predict if the Falcon 9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two sources.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was SpaceX API, where there are the 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formations about racket features e.g., Payload mass, Launch Site, Reached Orbit,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one was web scraping 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Wikipedia, the page about launches records. Mainly about launch outcome or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9709"/>
            <a:ext cx="10515599" cy="17078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Booster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single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11/13/2020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mean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8FA965-78FF-B652-E7A1-41D9AF2D4702}"/>
              </a:ext>
            </a:extLst>
          </p:cNvPr>
          <p:cNvSpPr txBox="1">
            <a:spLocks/>
          </p:cNvSpPr>
          <p:nvPr/>
        </p:nvSpPr>
        <p:spPr>
          <a:xfrm>
            <a:off x="734028" y="5861948"/>
            <a:ext cx="3959305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labs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spacex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-data-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collection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api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FD7A8CAD-040A-8B3E-8DDE-F3C7DC8B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800050"/>
            <a:ext cx="10515600" cy="202594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8C7359A-78AA-E976-E048-94C788DAAA26}"/>
              </a:ext>
            </a:extLst>
          </p:cNvPr>
          <p:cNvSpPr txBox="1">
            <a:spLocks/>
          </p:cNvSpPr>
          <p:nvPr/>
        </p:nvSpPr>
        <p:spPr>
          <a:xfrm>
            <a:off x="681520" y="341627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API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F4F23334-0C51-AD8E-A80F-35E7B7D5D5A4}"/>
              </a:ext>
            </a:extLst>
          </p:cNvPr>
          <p:cNvCxnSpPr>
            <a:cxnSpLocks/>
          </p:cNvCxnSpPr>
          <p:nvPr/>
        </p:nvCxnSpPr>
        <p:spPr>
          <a:xfrm>
            <a:off x="770011" y="3286896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89973"/>
            <a:ext cx="9978414" cy="162464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Falcon9 Launch Wiki page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all column/variable names from the HTML table header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frame by parsing the launch HTML table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wikipedia.org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25811" y="5386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2378D9E-5684-D2DF-13F9-9BFFECD3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241312"/>
            <a:ext cx="10699167" cy="28344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3FCD45-346D-EA92-3298-86CA74CD0FC2}"/>
              </a:ext>
            </a:extLst>
          </p:cNvPr>
          <p:cNvSpPr txBox="1">
            <a:spLocks/>
          </p:cNvSpPr>
          <p:nvPr/>
        </p:nvSpPr>
        <p:spPr>
          <a:xfrm>
            <a:off x="828673" y="6050647"/>
            <a:ext cx="10369937" cy="425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jupyter-labs-webscraping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B459793A-1606-0CDE-F237-B1C044672397}"/>
              </a:ext>
            </a:extLst>
          </p:cNvPr>
          <p:cNvCxnSpPr>
            <a:cxnSpLocks/>
          </p:cNvCxnSpPr>
          <p:nvPr/>
        </p:nvCxnSpPr>
        <p:spPr>
          <a:xfrm>
            <a:off x="752019" y="2764925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D9F9D4-7268-9E82-3525-BB4B0E9494F5}"/>
              </a:ext>
            </a:extLst>
          </p:cNvPr>
          <p:cNvSpPr txBox="1">
            <a:spLocks/>
          </p:cNvSpPr>
          <p:nvPr/>
        </p:nvSpPr>
        <p:spPr>
          <a:xfrm>
            <a:off x="658712" y="285835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1780</Words>
  <Application>Microsoft Office PowerPoint</Application>
  <PresentationFormat>Širokoúhlá obrazovka</PresentationFormat>
  <Paragraphs>265</Paragraphs>
  <Slides>47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Jan Petr</cp:lastModifiedBy>
  <cp:revision>217</cp:revision>
  <dcterms:created xsi:type="dcterms:W3CDTF">2021-04-29T18:58:34Z</dcterms:created>
  <dcterms:modified xsi:type="dcterms:W3CDTF">2022-09-14T09:58:14Z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